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sldIdLst>
    <p:sldId id="776" r:id="rId2"/>
    <p:sldId id="873" r:id="rId3"/>
    <p:sldId id="938" r:id="rId4"/>
    <p:sldId id="878" r:id="rId5"/>
    <p:sldId id="920" r:id="rId6"/>
    <p:sldId id="939" r:id="rId7"/>
    <p:sldId id="940" r:id="rId8"/>
    <p:sldId id="919" r:id="rId9"/>
    <p:sldId id="815" r:id="rId10"/>
    <p:sldId id="816" r:id="rId11"/>
    <p:sldId id="817" r:id="rId12"/>
    <p:sldId id="905" r:id="rId13"/>
    <p:sldId id="921" r:id="rId14"/>
    <p:sldId id="798" r:id="rId15"/>
    <p:sldId id="876" r:id="rId16"/>
    <p:sldId id="917" r:id="rId17"/>
    <p:sldId id="929" r:id="rId18"/>
    <p:sldId id="930" r:id="rId19"/>
    <p:sldId id="931" r:id="rId20"/>
    <p:sldId id="908" r:id="rId21"/>
    <p:sldId id="941" r:id="rId22"/>
    <p:sldId id="846" r:id="rId23"/>
    <p:sldId id="853" r:id="rId24"/>
    <p:sldId id="881" r:id="rId25"/>
    <p:sldId id="788" r:id="rId26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 autoAdjust="0"/>
    <p:restoredTop sz="83265" autoAdjust="0"/>
  </p:normalViewPr>
  <p:slideViewPr>
    <p:cSldViewPr snapToGrid="0">
      <p:cViewPr varScale="1">
        <p:scale>
          <a:sx n="51" d="100"/>
          <a:sy n="51" d="100"/>
        </p:scale>
        <p:origin x="-1008" y="160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87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33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3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2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6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57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1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March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March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March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March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SSkZ9F7Bng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OB16WPgC0g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y8BaMs_JuI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_McWzOLx-Gs?feature=oembed" TargetMode="Externa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9544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1300141" cy="98324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Open Sans" panose="020B0606030504020204" pitchFamily="34" charset="0"/>
              </a:rPr>
              <a:t>We will create three circuit blocks:</a:t>
            </a:r>
          </a:p>
          <a:p>
            <a:pPr marL="1371371" lvl="1" indent="-4572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Open Sans" panose="020B0606030504020204" pitchFamily="34" charset="0"/>
              </a:rPr>
              <a:t>Batter block</a:t>
            </a:r>
          </a:p>
          <a:p>
            <a:pPr marL="1371371" lvl="1" indent="-4572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Open Sans" panose="020B0606030504020204" pitchFamily="34" charset="0"/>
              </a:rPr>
              <a:t>Light block</a:t>
            </a:r>
          </a:p>
          <a:p>
            <a:pPr marL="1371371" lvl="1" indent="-4572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Open Sans" panose="020B0606030504020204" pitchFamily="34" charset="0"/>
              </a:rPr>
              <a:t>Switch</a:t>
            </a:r>
          </a:p>
          <a:p>
            <a:pPr marL="457200" indent="-4572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Open Sans" panose="020B0606030504020204" pitchFamily="34" charset="0"/>
              </a:rPr>
              <a:t>Using the switch, we can adjust the current flowing through our circuit, turning the light off and on, using Morse code patterns. </a:t>
            </a:r>
          </a:p>
        </p:txBody>
      </p:sp>
    </p:spTree>
    <p:extLst>
      <p:ext uri="{BB962C8B-B14F-4D97-AF65-F5344CB8AC3E}">
        <p14:creationId xmlns:p14="http://schemas.microsoft.com/office/powerpoint/2010/main" val="24903568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Make It!</a:t>
            </a:r>
            <a:endParaRPr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E425A6E-5DE0-0848-9C8B-05D6F2573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1300141" cy="9832460"/>
          </a:xfrm>
        </p:spPr>
        <p:txBody>
          <a:bodyPr>
            <a:normAutofit/>
          </a:bodyPr>
          <a:lstStyle/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Take apart tea light to retrieve LED and battery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Tidy up!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Make battery block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Test LED on battery and identify positive side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Make light block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Test with alligator wire clips connecting two blocks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Make simple switch (two binder clips)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Test with alligator wire clips connecting three blocks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Make morse code switch (+ paper clip)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6000" dirty="0">
                <a:latin typeface="Open Sans" panose="020B0606030504020204" pitchFamily="34" charset="0"/>
              </a:rPr>
              <a:t>Send test message!</a:t>
            </a:r>
          </a:p>
        </p:txBody>
      </p:sp>
    </p:spTree>
    <p:extLst>
      <p:ext uri="{BB962C8B-B14F-4D97-AF65-F5344CB8AC3E}">
        <p14:creationId xmlns:p14="http://schemas.microsoft.com/office/powerpoint/2010/main" val="25832701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65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1687"/>
            <a:ext cx="13173950" cy="143944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Hop on one foot 20 times!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714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CC4B-C9AC-974F-B101-52BC2CA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BADGE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3DF1-FCBF-6B4F-A170-D8C7F009F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Scrappy Circuits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69A1EF-CA34-9E47-A43C-2C116232D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30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FE496-D982-9D4D-8F78-4B7CAD74E3F6}"/>
              </a:ext>
            </a:extLst>
          </p:cNvPr>
          <p:cNvSpPr/>
          <p:nvPr/>
        </p:nvSpPr>
        <p:spPr>
          <a:xfrm>
            <a:off x="9904243" y="6858000"/>
            <a:ext cx="132115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YOUR MISSION</a:t>
            </a:r>
          </a:p>
          <a:p>
            <a:r>
              <a:rPr lang="en-US" sz="4800" dirty="0">
                <a:latin typeface="Open Sans" panose="020B0606030504020204" pitchFamily="34" charset="0"/>
              </a:rPr>
              <a:t>Make a circuit with an LED and two switches! </a:t>
            </a:r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A75592-3038-9C49-B5EC-8EF02A10602C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73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SCRAPPY CIRCUITS!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1687"/>
            <a:ext cx="13173950" cy="143944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Sound!!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295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2CF33-BC9D-2949-AD98-9B9585A1242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DBA6A-066D-9942-8BD0-900CCF8C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87" y="794496"/>
            <a:ext cx="21661873" cy="110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43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2CF33-BC9D-2949-AD98-9B9585A1242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4E6246-9DAF-6648-9D65-B1D6055F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48" y="1612160"/>
            <a:ext cx="21003426" cy="98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129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D2CF33-BC9D-2949-AD98-9B9585A1242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A1786-C850-3947-BCBA-429E2DC3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67" y="936882"/>
            <a:ext cx="21965621" cy="109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33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7370" y="6858000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 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microbit.org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/get-started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882B-36AB-E74A-A0F8-A368AEDBA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826BD-89BC-0D4D-B816-CE8205C794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73301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PROGRAMMING PRACTICE!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9543148"/>
            <a:ext cx="15134830" cy="16610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Expanding Robot Turtles with Loops, Conditions, and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89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D33FF-1274-9042-B367-83AF397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Loops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Building Blocks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CB360-64A1-D64F-B3A6-807F4F513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6365" y="2492363"/>
            <a:ext cx="20520212" cy="882648"/>
          </a:xfrm>
        </p:spPr>
        <p:txBody>
          <a:bodyPr/>
          <a:lstStyle/>
          <a:p>
            <a:r>
              <a:rPr lang="en-US" dirty="0"/>
              <a:t>Practicing Variables, Loops, and Conditions…with Robot Turtles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86EFC-D6DA-3B40-9DFD-E7300B3B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95" y="3861217"/>
            <a:ext cx="16821193" cy="83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7822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D33FF-1274-9042-B367-83AF397C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3599671"/>
            <a:ext cx="20269760" cy="9572626"/>
          </a:xfrm>
        </p:spPr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Variables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Convert “Forward” to a variable, “Forward = X spaces”. Roll the die on each turn to assign random value to “Forward”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Conditions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If Forward &lt;= 3 spaces, add 1 card (any) to your turn. Else, do nothing.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Loops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While no gem is reached, continue playing the game. </a:t>
            </a:r>
          </a:p>
          <a:p>
            <a:pPr marL="1371371" lvl="1" indent="-457200">
              <a:buFont typeface="+mj-lt"/>
              <a:buAutoNum type="arabicPeriod"/>
            </a:pPr>
            <a:endParaRPr lang="en-US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Dive into the Code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CB360-64A1-D64F-B3A6-807F4F513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6365" y="2492363"/>
            <a:ext cx="20520212" cy="882648"/>
          </a:xfrm>
        </p:spPr>
        <p:txBody>
          <a:bodyPr/>
          <a:lstStyle/>
          <a:p>
            <a:r>
              <a:rPr lang="en-US" dirty="0"/>
              <a:t>Practicing Variables, Loops, and Conditions…with Robot Turtles</a:t>
            </a:r>
          </a:p>
        </p:txBody>
      </p:sp>
    </p:spTree>
    <p:extLst>
      <p:ext uri="{BB962C8B-B14F-4D97-AF65-F5344CB8AC3E}">
        <p14:creationId xmlns:p14="http://schemas.microsoft.com/office/powerpoint/2010/main" val="168618338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BC3D3-45C3-1346-9F23-8819F5FB3EF7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2307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You tell computers like the </a:t>
            </a:r>
            <a:r>
              <a:rPr lang="en-US" dirty="0" err="1">
                <a:solidFill>
                  <a:srgbClr val="323232"/>
                </a:solidFill>
                <a:latin typeface="Helvetica Now" pitchFamily="2" charset="0"/>
              </a:rPr>
              <a:t>micro:bit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 what to do by giving them instructions. Sets of instructions for computers are called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programs.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 Programs are written in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code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, a language that both you and the computer can understand.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28B8A-76B3-1E45-A69A-D022C364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73" y="5633768"/>
            <a:ext cx="7666666" cy="745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0DE8F-1CB6-DA4A-8C98-B70E3B12D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715" y="5633768"/>
            <a:ext cx="9569996" cy="74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29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B44F2-9E46-9C4F-9EA3-E614F41D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013048"/>
            <a:ext cx="21860434" cy="1041082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Radio!  What is radio for?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What is a Transmitter and what is a Receiver?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What is a Transceiver?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What programming languages do you know?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 err="1"/>
              <a:t>Micro:bit</a:t>
            </a:r>
            <a:r>
              <a:rPr lang="en-US" sz="4800" dirty="0"/>
              <a:t> Inputs and Outputs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Scratch Inputs and Outputs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Compass Degrees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X-Y Coordinate Plane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If, Then, Else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Variable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Loops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Sprite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Bells and Whistles</a:t>
            </a:r>
          </a:p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0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CIRCUITS!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0FB7E-D25A-874A-81E1-5D2EB91511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62207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19F15E-A25C-7C4F-9424-209353087A41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Circuit?</a:t>
            </a:r>
          </a:p>
        </p:txBody>
      </p:sp>
      <p:pic>
        <p:nvPicPr>
          <p:cNvPr id="9" name="Online Media 8" descr="Introduction to Simple Circuits">
            <a:hlinkClick r:id="" action="ppaction://media"/>
            <a:extLst>
              <a:ext uri="{FF2B5EF4-FFF2-40B4-BE49-F238E27FC236}">
                <a16:creationId xmlns:a16="http://schemas.microsoft.com/office/drawing/2014/main" id="{98E8AD0F-8094-6145-B1E7-41DA9ACA28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69038" y="1715726"/>
            <a:ext cx="14782812" cy="110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2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BE75E-4A2F-B04B-B240-004D1609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Scrappy Circuits?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544D9-043B-AB4B-ABFD-E8A879CD9B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(aside from very cool)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3ED7C-E883-4846-9641-337651D4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65" y="3398258"/>
            <a:ext cx="15688235" cy="8011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906AE-519C-1C47-A34F-E66D6214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875" y="4717155"/>
            <a:ext cx="6618370" cy="1895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DA43D-1BEC-5F4E-9D48-E0162143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875" y="6793490"/>
            <a:ext cx="6261100" cy="440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F4E44D-E2BD-784C-8018-09434323498A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528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17464-3A92-DA4F-A735-58E90D4E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Scrappy Circuits?</a:t>
            </a:r>
            <a:endParaRPr dirty="0"/>
          </a:p>
        </p:txBody>
      </p:sp>
      <p:pic>
        <p:nvPicPr>
          <p:cNvPr id="5" name="Online Media 4" descr="Scrappy Circuits: 5 Core Brick Montage">
            <a:hlinkClick r:id="" action="ppaction://media"/>
            <a:extLst>
              <a:ext uri="{FF2B5EF4-FFF2-40B4-BE49-F238E27FC236}">
                <a16:creationId xmlns:a16="http://schemas.microsoft.com/office/drawing/2014/main" id="{4B83CE94-33FD-8D47-985E-D6F3A555DF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84637" y="2796910"/>
            <a:ext cx="16208375" cy="91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8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B7DAC-DB2C-784A-84E9-33698104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Scrappy Circuit Project: Morse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D6C65-B7CB-FF40-B295-F91D44462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Oh boy, here we go!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C48EF-2EFD-F747-AFE7-43D809CF363A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nline Media 7" descr="How Does Morse Code Work?">
            <a:hlinkClick r:id="" action="ppaction://media"/>
            <a:extLst>
              <a:ext uri="{FF2B5EF4-FFF2-40B4-BE49-F238E27FC236}">
                <a16:creationId xmlns:a16="http://schemas.microsoft.com/office/drawing/2014/main" id="{7B6BEAFC-681F-974D-9DEA-B570E28FC4E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52679" y="3561026"/>
            <a:ext cx="16837093" cy="951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4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498849"/>
            <a:ext cx="9776501" cy="320312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Before telephones and telegraphs, people sent long messages to each other using Morse code. We’ll create our own Morse code devices today!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7286170"/>
            <a:ext cx="9458885" cy="59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Working tea light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Small screwdriver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7 binder clips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Paper clip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3 alligator wire clips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Cardboard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Marker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85A90DB-8C34-E243-AA7C-1A467E56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522635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Morse Code Transmitter</a:t>
            </a:r>
            <a:endParaRPr dirty="0"/>
          </a:p>
        </p:txBody>
      </p:sp>
      <p:pic>
        <p:nvPicPr>
          <p:cNvPr id="2" name="Online Media 1" descr="Full STEAM Ahead Morse Code with Scrappy Circuits">
            <a:hlinkClick r:id="" action="ppaction://media"/>
            <a:extLst>
              <a:ext uri="{FF2B5EF4-FFF2-40B4-BE49-F238E27FC236}">
                <a16:creationId xmlns:a16="http://schemas.microsoft.com/office/drawing/2014/main" id="{C04E22D7-966A-3041-A3AD-3CFDBEDFA7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282858" y="3377231"/>
            <a:ext cx="11768992" cy="66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7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3479</TotalTime>
  <Words>568</Words>
  <Application>Microsoft Macintosh PowerPoint</Application>
  <PresentationFormat>Custom</PresentationFormat>
  <Paragraphs>116</Paragraphs>
  <Slides>25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Asap</vt:lpstr>
      <vt:lpstr>Calibri</vt:lpstr>
      <vt:lpstr>Helvetica Now</vt:lpstr>
      <vt:lpstr>Open Sans</vt:lpstr>
      <vt:lpstr>Raleway Light</vt:lpstr>
      <vt:lpstr>Wingdings</vt:lpstr>
      <vt:lpstr>Flat design</vt:lpstr>
      <vt:lpstr>MicroMakers!</vt:lpstr>
      <vt:lpstr>RECAP!</vt:lpstr>
      <vt:lpstr>RECAP!</vt:lpstr>
      <vt:lpstr>CIRCUITS!</vt:lpstr>
      <vt:lpstr>What is a Circuit?</vt:lpstr>
      <vt:lpstr>What are Scrappy Circuits?</vt:lpstr>
      <vt:lpstr>What are Scrappy Circuits?</vt:lpstr>
      <vt:lpstr>Scrappy Circuit Project: Morse Code</vt:lpstr>
      <vt:lpstr>Step 1: The Project Morse Code Transmitter</vt:lpstr>
      <vt:lpstr>Step 2: How Does it Work?</vt:lpstr>
      <vt:lpstr>Step 3: Make It!</vt:lpstr>
      <vt:lpstr>Step 4: Share Your Creation!</vt:lpstr>
      <vt:lpstr>BREAK</vt:lpstr>
      <vt:lpstr>SKILL BADGE</vt:lpstr>
      <vt:lpstr>TIME TO PUT AWAY OUR SCRAPPY CIRCUITS!</vt:lpstr>
      <vt:lpstr>NEXT TIME</vt:lpstr>
      <vt:lpstr>PowerPoint Presentation</vt:lpstr>
      <vt:lpstr>PowerPoint Presentation</vt:lpstr>
      <vt:lpstr>PowerPoint Presentation</vt:lpstr>
      <vt:lpstr>UNTIL NEXT TIME….</vt:lpstr>
      <vt:lpstr>EXTRA SLIDES</vt:lpstr>
      <vt:lpstr>PROGRAMMING PRACTICE!</vt:lpstr>
      <vt:lpstr>Coding Building Blocks</vt:lpstr>
      <vt:lpstr>Deep Dive into the Code</vt:lpstr>
      <vt:lpstr>Programming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176</cp:revision>
  <dcterms:created xsi:type="dcterms:W3CDTF">2020-05-26T14:48:29Z</dcterms:created>
  <dcterms:modified xsi:type="dcterms:W3CDTF">2022-03-04T18:41:48Z</dcterms:modified>
  <cp:category/>
</cp:coreProperties>
</file>